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02" r:id="rId2"/>
    <p:sldId id="296" r:id="rId3"/>
    <p:sldId id="353" r:id="rId4"/>
    <p:sldId id="318" r:id="rId5"/>
    <p:sldId id="390" r:id="rId6"/>
    <p:sldId id="392" r:id="rId7"/>
    <p:sldId id="391" r:id="rId8"/>
    <p:sldId id="354" r:id="rId9"/>
    <p:sldId id="316" r:id="rId10"/>
    <p:sldId id="321" r:id="rId11"/>
    <p:sldId id="325" r:id="rId12"/>
    <p:sldId id="331" r:id="rId13"/>
    <p:sldId id="335" r:id="rId14"/>
    <p:sldId id="326" r:id="rId15"/>
    <p:sldId id="327" r:id="rId16"/>
    <p:sldId id="332" r:id="rId17"/>
    <p:sldId id="270" r:id="rId18"/>
    <p:sldId id="355" r:id="rId19"/>
    <p:sldId id="293" r:id="rId20"/>
    <p:sldId id="328" r:id="rId21"/>
    <p:sldId id="357" r:id="rId22"/>
    <p:sldId id="275" r:id="rId23"/>
    <p:sldId id="35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3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0" autoAdjust="0"/>
    <p:restoredTop sz="94718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0ABD4-093D-4CBA-ABB3-96BFC321579C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4A662-3DCC-472B-A90E-D88A3C3A1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56094-E423-4A6A-AD60-F5214A9F18C5}" type="slidenum">
              <a:rPr lang="en-US"/>
              <a:pPr/>
              <a:t>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4ECE-FBB8-4427-AF85-A24865365A36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8EEC-518C-47B1-A108-9F9B9EEFE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D763-B6F7-4ECC-99FF-F7715DDC6B2A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D11C3-6C0D-41A8-8B0B-A2F27A14F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7D97-5760-4274-A899-A57D6326F956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E140-61CC-4AA1-AAF9-045932793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455E0-225B-4CC9-A5F1-10F0D0F4CF5E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DE81-DA4B-4027-B42C-D56D11F87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B2CF-987E-41A3-ADF7-24DAA8C4CD75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706A-A592-4F38-B5FC-54E0ECC2D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5C11-E0CA-4131-8F33-22CF1F41D958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BE5E9-B37C-45E1-959C-F3DDAF05D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577F-07C6-41E1-AE0A-E331ECA007D5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11B8-57D9-4C3C-983A-B3C5D441E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0B42-EC0C-4669-B636-22B2AD816EF0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0E9F-225D-4559-9553-5A9853841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CF35-70F6-4E07-B1E6-F35B4FCAD8BF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FF60-E927-490D-8FBA-C8452DC9E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D91A-5E44-451F-A260-5AE1D786B73E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4B35-0FA4-46D5-972B-5C22A967C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0F2-9130-41D3-A144-4FA40A36D725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693-CB34-48C1-A651-F9483E78F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A7BFE0-1F07-407F-BB9F-B920FD0F53FE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2B4146-D90A-4EE5-8B36-E1F93E4B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1/10/President-Jefferson-Davis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4</a:t>
            </a:r>
            <a:b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American History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B11D3B-5981-400F-8F53-835E58E421C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85800" y="2895600"/>
            <a:ext cx="7543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B: 1800s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►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Civil War</a:t>
            </a:r>
            <a:endParaRPr lang="en-US" sz="4000" b="1" dirty="0" smtClean="0">
              <a:latin typeface="+mn-lt"/>
            </a:endParaRPr>
          </a:p>
          <a:p>
            <a:pPr algn="ctr"/>
            <a:endParaRPr lang="en-US" sz="4000" b="1" dirty="0" smtClean="0">
              <a:latin typeface="Calibri" pitchFamily="34" charset="0"/>
            </a:endParaRPr>
          </a:p>
          <a:p>
            <a:pPr algn="ctr"/>
            <a:r>
              <a:rPr lang="en-US" sz="3200" b="1" dirty="0" smtClean="0">
                <a:latin typeface="Calibri" pitchFamily="34" charset="0"/>
              </a:rPr>
              <a:t>Questions: 60, 9, 3, 2, 11, 72, 73, 74, 76, 75  </a:t>
            </a:r>
            <a:endParaRPr lang="en-US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havengirls.com/wp-content/uploads/2009/11/cott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19050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Cotton, Slavery and the Economy </a:t>
            </a:r>
            <a:br>
              <a:rPr lang="en-US" b="1" dirty="0" smtClean="0"/>
            </a:br>
            <a:r>
              <a:rPr lang="en-US" b="1" dirty="0" smtClean="0"/>
              <a:t>of the Southern States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11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508000" y="381000"/>
            <a:ext cx="8128000" cy="6096000"/>
            <a:chOff x="320" y="240"/>
            <a:chExt cx="5120" cy="3840"/>
          </a:xfrm>
        </p:grpSpPr>
        <p:pic>
          <p:nvPicPr>
            <p:cNvPr id="2458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" y="240"/>
              <a:ext cx="5120" cy="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2" descr="http://havengirls.com/wp-content/uploads/2009/11/cotton2.jpg"/>
            <p:cNvPicPr>
              <a:picLocks noChangeAspect="1" noChangeArrowheads="1"/>
            </p:cNvPicPr>
            <p:nvPr/>
          </p:nvPicPr>
          <p:blipFill>
            <a:blip r:embed="rId3" cstate="print"/>
            <a:srcRect t="1727"/>
            <a:stretch>
              <a:fillRect/>
            </a:stretch>
          </p:blipFill>
          <p:spPr bwMode="auto">
            <a:xfrm>
              <a:off x="330" y="601"/>
              <a:ext cx="2616" cy="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Cotton Gin</a:t>
            </a:r>
          </a:p>
        </p:txBody>
      </p:sp>
      <p:pic>
        <p:nvPicPr>
          <p:cNvPr id="25602" name="Picture 2" descr="http://t1.gstatic.com/images?q=tbn:WedpsKkhb4r3_M:http://en.wikivisual.com/images/1/13/Cotton-gin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775" y="1905000"/>
            <a:ext cx="57880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://silviakusada.files.wordpress.com/2010/05/runaway-slaves-on-underground-rail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0650"/>
            <a:ext cx="5562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www.tntwebs.com/underground_railr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0"/>
            <a:ext cx="444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/>
          <a:srcRect t="10001" r="50000" b="10001"/>
          <a:stretch>
            <a:fillRect/>
          </a:stretch>
        </p:blipFill>
        <p:spPr bwMode="auto">
          <a:xfrm>
            <a:off x="2336800" y="1309688"/>
            <a:ext cx="4368800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President Abraham Lincoln - 1861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lh4.ggpht.com/_hXM70CoCRWg/S8Sc_XxugdI/AAAAAAAACHE/I-DSTj_V87U/Union%20and%20Confederate%20States_thumb%5B1%5D.jpg?imgmax=800"/>
          <p:cNvPicPr>
            <a:picLocks noChangeAspect="1" noChangeArrowheads="1"/>
          </p:cNvPicPr>
          <p:nvPr/>
        </p:nvPicPr>
        <p:blipFill>
          <a:blip r:embed="rId2" cstate="print"/>
          <a:srcRect l="1106" r="1106" b="1758"/>
          <a:stretch>
            <a:fillRect/>
          </a:stretch>
        </p:blipFill>
        <p:spPr bwMode="auto">
          <a:xfrm>
            <a:off x="176213" y="450850"/>
            <a:ext cx="8894762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4210050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File:President-Jefferson-Dav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601" b="8000"/>
          <a:stretch>
            <a:fillRect/>
          </a:stretch>
        </p:blipFill>
        <p:spPr bwMode="auto">
          <a:xfrm>
            <a:off x="206375" y="1636713"/>
            <a:ext cx="428942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 t="10001" r="50000" b="9000"/>
          <a:stretch>
            <a:fillRect/>
          </a:stretch>
        </p:blipFill>
        <p:spPr bwMode="auto">
          <a:xfrm>
            <a:off x="4851400" y="1616075"/>
            <a:ext cx="40640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The 2 Presidents of the United States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soldierstudies.org/images/webquest/civil%20war%20sold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075" y="1647825"/>
            <a:ext cx="42767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1861-1865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10050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72</a:t>
            </a: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403225" y="390525"/>
            <a:ext cx="8128000" cy="6096000"/>
            <a:chOff x="254" y="246"/>
            <a:chExt cx="5120" cy="3840"/>
          </a:xfrm>
        </p:grpSpPr>
        <p:pic>
          <p:nvPicPr>
            <p:cNvPr id="3277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4" y="246"/>
              <a:ext cx="5120" cy="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Picture 2" descr="http://www.soldierstudies.org/images/webquest/civil%20war%20soldiers.jpg"/>
            <p:cNvPicPr>
              <a:picLocks noChangeAspect="1" noChangeArrowheads="1"/>
            </p:cNvPicPr>
            <p:nvPr/>
          </p:nvPicPr>
          <p:blipFill>
            <a:blip r:embed="rId3" cstate="print"/>
            <a:srcRect b="5862"/>
            <a:stretch>
              <a:fillRect/>
            </a:stretch>
          </p:blipFill>
          <p:spPr bwMode="auto">
            <a:xfrm>
              <a:off x="258" y="612"/>
              <a:ext cx="2550" cy="3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 t="7382" r="50000"/>
          <a:stretch>
            <a:fillRect/>
          </a:stretch>
        </p:blipFill>
        <p:spPr bwMode="auto">
          <a:xfrm>
            <a:off x="2514600" y="1295400"/>
            <a:ext cx="3844925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Abraham Lincoln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lh4.ggpht.com/_hXM70CoCRWg/S8Sc_XxugdI/AAAAAAAACHE/I-DSTj_V87U/Union%20and%20Confederate%20States_thumb%5B1%5D.jpg?imgmax=800"/>
          <p:cNvPicPr>
            <a:picLocks noChangeAspect="1" noChangeArrowheads="1"/>
          </p:cNvPicPr>
          <p:nvPr/>
        </p:nvPicPr>
        <p:blipFill>
          <a:blip r:embed="rId2" cstate="print"/>
          <a:srcRect r="1106"/>
          <a:stretch>
            <a:fillRect/>
          </a:stretch>
        </p:blipFill>
        <p:spPr bwMode="auto">
          <a:xfrm>
            <a:off x="76200" y="1060450"/>
            <a:ext cx="8994775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4210050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Emancipation Proclamation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2413000" y="381000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963F2-25E4-4B51-9D8E-6E96A739F7F4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5678C-FF11-4099-AF32-1B20745C379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2184400" y="381000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508000" y="381000"/>
            <a:ext cx="406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 cstate="print"/>
          <a:srcRect l="3279" t="10338" r="46721" b="69743"/>
          <a:stretch>
            <a:fillRect/>
          </a:stretch>
        </p:blipFill>
        <p:spPr bwMode="auto">
          <a:xfrm>
            <a:off x="4572000" y="4271963"/>
            <a:ext cx="4064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B9CEC-8BCC-40B2-A07B-566EA056517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53000" y="2743200"/>
            <a:ext cx="2895600" cy="9144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questgarden.com/55/57/5/071116103830/images/slav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682625"/>
            <a:ext cx="48196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 l="5251" t="36917" r="46500" b="11000"/>
          <a:stretch>
            <a:fillRect/>
          </a:stretch>
        </p:blipFill>
        <p:spPr bwMode="auto">
          <a:xfrm>
            <a:off x="685800" y="304800"/>
            <a:ext cx="78105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</TotalTime>
  <Words>85</Words>
  <Application>Microsoft Office PowerPoint</Application>
  <PresentationFormat>On-screen Show (4:3)</PresentationFormat>
  <Paragraphs>25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Lesson 4 American History</vt:lpstr>
      <vt:lpstr>Abraham Lincoln</vt:lpstr>
      <vt:lpstr>Slide 3</vt:lpstr>
      <vt:lpstr>Slide 4</vt:lpstr>
      <vt:lpstr>Slide 5</vt:lpstr>
      <vt:lpstr>Slide 6</vt:lpstr>
      <vt:lpstr>Slide 7</vt:lpstr>
      <vt:lpstr>Slide 8</vt:lpstr>
      <vt:lpstr>Slide 9</vt:lpstr>
      <vt:lpstr>Cotton, Slavery and the Economy  of the Southern States</vt:lpstr>
      <vt:lpstr>Slide 11</vt:lpstr>
      <vt:lpstr>The Cotton Gin</vt:lpstr>
      <vt:lpstr>Slide 13</vt:lpstr>
      <vt:lpstr>President Abraham Lincoln - 1861</vt:lpstr>
      <vt:lpstr>Slide 15</vt:lpstr>
      <vt:lpstr>The 2 Presidents of the United States</vt:lpstr>
      <vt:lpstr>1861-1865</vt:lpstr>
      <vt:lpstr>Slide 18</vt:lpstr>
      <vt:lpstr>Slide 19</vt:lpstr>
      <vt:lpstr>Slide 20</vt:lpstr>
      <vt:lpstr>Emancipation Proclamation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 </cp:lastModifiedBy>
  <cp:revision>119</cp:revision>
  <dcterms:created xsi:type="dcterms:W3CDTF">2010-11-15T23:56:08Z</dcterms:created>
  <dcterms:modified xsi:type="dcterms:W3CDTF">2011-03-07T18:46:42Z</dcterms:modified>
</cp:coreProperties>
</file>